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4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73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40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90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93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7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70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86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2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85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13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7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2C5D7-574A-4AB3-999D-99CB112C3354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9CC85-3F2E-48BF-9CB5-8DDBC1236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55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C7F513-AA9E-B307-7892-FBD66CF7D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44457"/>
            <a:ext cx="7772400" cy="2387600"/>
          </a:xfrm>
        </p:spPr>
        <p:txBody>
          <a:bodyPr>
            <a:normAutofit/>
          </a:bodyPr>
          <a:lstStyle/>
          <a:p>
            <a:r>
              <a:rPr kumimoji="1" lang="en-US" altLang="ja-JP" sz="4000" dirty="0"/>
              <a:t>PETCT</a:t>
            </a:r>
            <a:endParaRPr kumimoji="1" lang="ja-JP" altLang="en-US" sz="40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ABE4AB-8586-1812-D3A2-713266E6A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859" y="3602038"/>
            <a:ext cx="7548282" cy="1655762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2023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24</a:t>
            </a:r>
            <a:r>
              <a:rPr kumimoji="1" lang="ja-JP" altLang="en-US" dirty="0"/>
              <a:t>日撮影</a:t>
            </a:r>
            <a:endParaRPr kumimoji="1" lang="en-US" altLang="ja-JP" dirty="0"/>
          </a:p>
          <a:p>
            <a:r>
              <a:rPr lang="ja-JP" altLang="en-US" dirty="0"/>
              <a:t>多田真也太様</a:t>
            </a:r>
            <a:endParaRPr lang="en-US" altLang="ja-JP" dirty="0"/>
          </a:p>
          <a:p>
            <a:r>
              <a:rPr kumimoji="1" lang="ja-JP" altLang="en-US" dirty="0"/>
              <a:t>（画像では赤く映っているのが腫瘍陰影と思います）</a:t>
            </a:r>
          </a:p>
        </p:txBody>
      </p:sp>
    </p:spTree>
    <p:extLst>
      <p:ext uri="{BB962C8B-B14F-4D97-AF65-F5344CB8AC3E}">
        <p14:creationId xmlns:p14="http://schemas.microsoft.com/office/powerpoint/2010/main" val="1235724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27A9CF9-48E0-E6AB-269A-EC170403C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381000"/>
            <a:ext cx="8782050" cy="609600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1F3DC54-8E55-D228-BAC8-811728914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5068" y="2922307"/>
            <a:ext cx="371888" cy="1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49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A3ACD42-0AD4-9A1E-B231-A785D2B5A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381000"/>
            <a:ext cx="8782050" cy="6096000"/>
          </a:xfrm>
          <a:prstGeom prst="rect">
            <a:avLst/>
          </a:prstGeom>
        </p:spPr>
      </p:pic>
      <p:sp>
        <p:nvSpPr>
          <p:cNvPr id="2" name="矢印: 下 1">
            <a:extLst>
              <a:ext uri="{FF2B5EF4-FFF2-40B4-BE49-F238E27FC236}">
                <a16:creationId xmlns:a16="http://schemas.microsoft.com/office/drawing/2014/main" id="{05386746-9A0D-66D6-FE76-EA0853E4362D}"/>
              </a:ext>
            </a:extLst>
          </p:cNvPr>
          <p:cNvSpPr/>
          <p:nvPr/>
        </p:nvSpPr>
        <p:spPr>
          <a:xfrm rot="16200000">
            <a:off x="3949209" y="1886706"/>
            <a:ext cx="136258" cy="35858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7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</TotalTime>
  <Words>25</Words>
  <Application>Microsoft Office PowerPoint</Application>
  <PresentationFormat>画面に合わせる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PETCT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 keiji</dc:creator>
  <cp:lastModifiedBy>kan keiji</cp:lastModifiedBy>
  <cp:revision>2</cp:revision>
  <dcterms:created xsi:type="dcterms:W3CDTF">2023-02-04T13:21:09Z</dcterms:created>
  <dcterms:modified xsi:type="dcterms:W3CDTF">2023-02-04T13:47:55Z</dcterms:modified>
</cp:coreProperties>
</file>